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2526" y="120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9/17/2020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215542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Danger </a:t>
                      </a: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Danger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25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12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medium fault line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Tuxedo, one action target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Notes: tuxedo on the right – position the barrels to force shooters up along the wall slightly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B001DCF-BD2B-43CF-A6F1-BA0A063C79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4037570"/>
            <a:ext cx="7025776" cy="39541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Danger </a:t>
            </a:r>
            <a:r>
              <a:rPr lang="en-US" b="1" dirty="0" err="1"/>
              <a:t>Danger</a:t>
            </a:r>
            <a:endParaRPr lang="en-US" b="1" dirty="0"/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Danger </a:t>
            </a:r>
            <a:r>
              <a:rPr lang="en-US" dirty="0" err="1"/>
              <a:t>Danger</a:t>
            </a:r>
            <a:r>
              <a:rPr lang="en-US" dirty="0"/>
              <a:t> is a 25 round, 125 point, Comstock course of fire. There are 12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both feet on X’s, heels against fault line,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both feet on X’s, heels against fault line. Loaded carbine is held with both hands, stock on belt,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</a:t>
            </a:r>
            <a:r>
              <a:rPr lang="en-US"/>
              <a:t>the shooting area.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178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2020-09-17T20:29:34Z</dcterms:modified>
  <cp:category>Shooting</cp:category>
</cp:coreProperties>
</file>

<file path=docProps/thumbnail.jpeg>
</file>